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79" r:id="rId3"/>
    <p:sldId id="305" r:id="rId4"/>
    <p:sldId id="430" r:id="rId5"/>
    <p:sldId id="427" r:id="rId6"/>
    <p:sldId id="431" r:id="rId7"/>
    <p:sldId id="432" r:id="rId8"/>
    <p:sldId id="433" r:id="rId9"/>
    <p:sldId id="420" r:id="rId10"/>
    <p:sldId id="278" r:id="rId11"/>
  </p:sldIdLst>
  <p:sldSz cx="9144000" cy="6858000" type="screen4x3"/>
  <p:notesSz cx="6954838"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initials="S" lastIdx="2" clrIdx="0">
    <p:extLst>
      <p:ext uri="{19B8F6BF-5375-455C-9EA6-DF929625EA0E}">
        <p15:presenceInfo xmlns:p15="http://schemas.microsoft.com/office/powerpoint/2012/main" userId="2335d502bc9721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0000"/>
    <a:srgbClr val="74350A"/>
    <a:srgbClr val="361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76994" autoAdjust="0"/>
  </p:normalViewPr>
  <p:slideViewPr>
    <p:cSldViewPr snapToGrid="0">
      <p:cViewPr varScale="1">
        <p:scale>
          <a:sx n="62" d="100"/>
          <a:sy n="62" d="100"/>
        </p:scale>
        <p:origin x="2117"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3763" cy="463567"/>
          </a:xfrm>
          <a:prstGeom prst="rect">
            <a:avLst/>
          </a:prstGeom>
        </p:spPr>
        <p:txBody>
          <a:bodyPr vert="horz" lIns="92503" tIns="46251" rIns="92503" bIns="46251" rtlCol="0"/>
          <a:lstStyle>
            <a:lvl1pPr algn="l">
              <a:defRPr sz="1200"/>
            </a:lvl1pPr>
          </a:lstStyle>
          <a:p>
            <a:endParaRPr lang="en-US"/>
          </a:p>
        </p:txBody>
      </p:sp>
      <p:sp>
        <p:nvSpPr>
          <p:cNvPr id="3" name="Date Placeholder 2"/>
          <p:cNvSpPr>
            <a:spLocks noGrp="1"/>
          </p:cNvSpPr>
          <p:nvPr>
            <p:ph type="dt" idx="1"/>
          </p:nvPr>
        </p:nvSpPr>
        <p:spPr>
          <a:xfrm>
            <a:off x="3939469" y="2"/>
            <a:ext cx="3013763" cy="463567"/>
          </a:xfrm>
          <a:prstGeom prst="rect">
            <a:avLst/>
          </a:prstGeom>
        </p:spPr>
        <p:txBody>
          <a:bodyPr vert="horz" lIns="92503" tIns="46251" rIns="92503" bIns="46251" rtlCol="0"/>
          <a:lstStyle>
            <a:lvl1pPr algn="r">
              <a:defRPr sz="1200"/>
            </a:lvl1pPr>
          </a:lstStyle>
          <a:p>
            <a:fld id="{22A2DF44-1D89-45CD-990A-29A68AAB0423}" type="datetimeFigureOut">
              <a:rPr lang="en-US" smtClean="0"/>
              <a:t>6/30/2021</a:t>
            </a:fld>
            <a:endParaRPr lang="en-US"/>
          </a:p>
        </p:txBody>
      </p:sp>
      <p:sp>
        <p:nvSpPr>
          <p:cNvPr id="4" name="Slide Image Placeholder 3"/>
          <p:cNvSpPr>
            <a:spLocks noGrp="1" noRot="1" noChangeAspect="1"/>
          </p:cNvSpPr>
          <p:nvPr>
            <p:ph type="sldImg" idx="2"/>
          </p:nvPr>
        </p:nvSpPr>
        <p:spPr>
          <a:xfrm>
            <a:off x="1397000" y="1152525"/>
            <a:ext cx="4160838" cy="3122613"/>
          </a:xfrm>
          <a:prstGeom prst="rect">
            <a:avLst/>
          </a:prstGeom>
          <a:noFill/>
          <a:ln w="12700">
            <a:solidFill>
              <a:prstClr val="black"/>
            </a:solidFill>
          </a:ln>
        </p:spPr>
        <p:txBody>
          <a:bodyPr vert="horz" lIns="92503" tIns="46251" rIns="92503" bIns="46251" rtlCol="0" anchor="ctr"/>
          <a:lstStyle/>
          <a:p>
            <a:endParaRPr lang="en-US"/>
          </a:p>
        </p:txBody>
      </p:sp>
      <p:sp>
        <p:nvSpPr>
          <p:cNvPr id="5" name="Notes Placeholder 4"/>
          <p:cNvSpPr>
            <a:spLocks noGrp="1"/>
          </p:cNvSpPr>
          <p:nvPr>
            <p:ph type="body" sz="quarter" idx="3"/>
          </p:nvPr>
        </p:nvSpPr>
        <p:spPr>
          <a:xfrm>
            <a:off x="695484" y="4446391"/>
            <a:ext cx="5563870" cy="3637956"/>
          </a:xfrm>
          <a:prstGeom prst="rect">
            <a:avLst/>
          </a:prstGeom>
        </p:spPr>
        <p:txBody>
          <a:bodyPr vert="horz" lIns="92503" tIns="46251" rIns="92503" bIns="462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7"/>
            <a:ext cx="3013763" cy="463566"/>
          </a:xfrm>
          <a:prstGeom prst="rect">
            <a:avLst/>
          </a:prstGeom>
        </p:spPr>
        <p:txBody>
          <a:bodyPr vert="horz" lIns="92503" tIns="46251" rIns="92503" bIns="46251" rtlCol="0" anchor="b"/>
          <a:lstStyle>
            <a:lvl1pPr algn="l">
              <a:defRPr sz="1200"/>
            </a:lvl1pPr>
          </a:lstStyle>
          <a:p>
            <a:endParaRPr lang="en-US"/>
          </a:p>
        </p:txBody>
      </p:sp>
      <p:sp>
        <p:nvSpPr>
          <p:cNvPr id="7" name="Slide Number Placeholder 6"/>
          <p:cNvSpPr>
            <a:spLocks noGrp="1"/>
          </p:cNvSpPr>
          <p:nvPr>
            <p:ph type="sldNum" sz="quarter" idx="5"/>
          </p:nvPr>
        </p:nvSpPr>
        <p:spPr>
          <a:xfrm>
            <a:off x="3939469" y="8775687"/>
            <a:ext cx="3013763" cy="463566"/>
          </a:xfrm>
          <a:prstGeom prst="rect">
            <a:avLst/>
          </a:prstGeom>
        </p:spPr>
        <p:txBody>
          <a:bodyPr vert="horz" lIns="92503" tIns="46251" rIns="92503" bIns="46251" rtlCol="0" anchor="b"/>
          <a:lstStyle>
            <a:lvl1pPr algn="r">
              <a:defRPr sz="1200"/>
            </a:lvl1pPr>
          </a:lstStyle>
          <a:p>
            <a:fld id="{F2E46CB5-9D6F-4925-85BB-DBA452160F76}" type="slidenum">
              <a:rPr lang="en-US" smtClean="0"/>
              <a:t>‹#›</a:t>
            </a:fld>
            <a:endParaRPr lang="en-US"/>
          </a:p>
        </p:txBody>
      </p:sp>
    </p:spTree>
    <p:extLst>
      <p:ext uri="{BB962C8B-B14F-4D97-AF65-F5344CB8AC3E}">
        <p14:creationId xmlns:p14="http://schemas.microsoft.com/office/powerpoint/2010/main" val="7634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46CB5-9D6F-4925-85BB-DBA452160F76}" type="slidenum">
              <a:rPr lang="en-US" smtClean="0"/>
              <a:t>1</a:t>
            </a:fld>
            <a:endParaRPr lang="en-US"/>
          </a:p>
        </p:txBody>
      </p:sp>
    </p:spTree>
    <p:extLst>
      <p:ext uri="{BB962C8B-B14F-4D97-AF65-F5344CB8AC3E}">
        <p14:creationId xmlns:p14="http://schemas.microsoft.com/office/powerpoint/2010/main" val="97853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period of conference concludes with Jesus praying to the Father for the unity and sanctification of His apostles and of all believers.  Their unity and sanctification would be vital to the salvation of the world. The prayers regarding relationships echo the teaching on relationships in John 15.</a:t>
            </a:r>
          </a:p>
          <a:p>
            <a:r>
              <a:rPr lang="en-US" dirty="0"/>
              <a:t>NOTE: </a:t>
            </a:r>
            <a:r>
              <a:rPr lang="en-US" b="1" dirty="0"/>
              <a:t>John 17:6  </a:t>
            </a:r>
            <a:r>
              <a:rPr lang="en-US" dirty="0"/>
              <a:t>"I have manifested Your name to the men whom You have given Me out of the world. They were Yours, You gave them to Me, and they have kept Your word.</a:t>
            </a:r>
          </a:p>
          <a:p>
            <a:r>
              <a:rPr lang="en-US" b="1" dirty="0"/>
              <a:t>John 17:14-17  </a:t>
            </a:r>
            <a:r>
              <a:rPr lang="en-US" dirty="0"/>
              <a:t>I have given them Your word; and the world has hated them because they are not of the world, just as I am not of the world.  15  I do not pray that You should take them out of the world, but that You should keep them from the evil one.  16  They are not of the world, just as I am not of the world.  17  Sanctify them by Your truth. Your word is truth.</a:t>
            </a:r>
          </a:p>
          <a:p>
            <a:r>
              <a:rPr lang="en-US" dirty="0"/>
              <a:t>COMPARE: </a:t>
            </a:r>
            <a:r>
              <a:rPr lang="en-US" b="1" dirty="0"/>
              <a:t>John 15:3  </a:t>
            </a:r>
            <a:r>
              <a:rPr lang="en-US" dirty="0"/>
              <a:t>You are already clean because of the word which I have spoken to you.</a:t>
            </a:r>
          </a:p>
          <a:p>
            <a:r>
              <a:rPr lang="en-US" b="1" dirty="0"/>
              <a:t>John 15:7-8  </a:t>
            </a:r>
            <a:r>
              <a:rPr lang="en-US" dirty="0"/>
              <a:t>If you abide in Me, and My words abide in you, you will ask what you desire, and it shall be done for you.  8  By this My Father is glorified, that you bear much fruit; so you will be My disciples.</a:t>
            </a:r>
          </a:p>
          <a:p>
            <a:r>
              <a:rPr lang="en-US" b="1" dirty="0"/>
              <a:t>John 15:18-19  </a:t>
            </a:r>
            <a:r>
              <a:rPr lang="en-US" dirty="0"/>
              <a:t>"If the world hates you, you know that it hated Me before it hated you.  19  If you were of the world, the world would love its own. Yet because you are not of the world, but I chose you out of the world, therefore the world hates you.</a:t>
            </a:r>
          </a:p>
        </p:txBody>
      </p:sp>
      <p:sp>
        <p:nvSpPr>
          <p:cNvPr id="4" name="Slide Number Placeholder 3"/>
          <p:cNvSpPr>
            <a:spLocks noGrp="1"/>
          </p:cNvSpPr>
          <p:nvPr>
            <p:ph type="sldNum" sz="quarter" idx="5"/>
          </p:nvPr>
        </p:nvSpPr>
        <p:spPr/>
        <p:txBody>
          <a:bodyPr/>
          <a:lstStyle/>
          <a:p>
            <a:pPr defTabSz="457025">
              <a:defRPr/>
            </a:pPr>
            <a:fld id="{F2E46CB5-9D6F-4925-85BB-DBA452160F76}" type="slidenum">
              <a:rPr lang="en-US">
                <a:solidFill>
                  <a:prstClr val="black"/>
                </a:solidFill>
                <a:latin typeface="Calibri" panose="020F0502020204030204"/>
              </a:rPr>
              <a:pPr defTabSz="45702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8940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0" dirty="0"/>
              <a:t>Having spent so much time conferring with the apostles in preparation for His departure, Jesus ends with an </a:t>
            </a:r>
            <a:r>
              <a:rPr lang="en-US" b="1" dirty="0"/>
              <a:t>intercessory prayer </a:t>
            </a:r>
            <a:r>
              <a:rPr lang="en-US" b="0" dirty="0"/>
              <a:t>for their glorification, unification and sanctification.</a:t>
            </a:r>
          </a:p>
          <a:p>
            <a:pPr defTabSz="914280">
              <a:defRPr/>
            </a:pPr>
            <a:r>
              <a:rPr lang="en-US" b="1" dirty="0"/>
              <a:t>1 Timothy 2:1  </a:t>
            </a:r>
            <a:r>
              <a:rPr lang="en-US" b="0" dirty="0"/>
              <a:t>Therefore I exhort first of all that supplications, prayers, intercessions, and giving of thanks be made for all men,</a:t>
            </a:r>
          </a:p>
          <a:p>
            <a:pPr defTabSz="914280">
              <a:defRPr/>
            </a:pPr>
            <a:r>
              <a:rPr lang="en-US" b="0" dirty="0"/>
              <a:t>Jesus spoke these words, lifted up His eyes to heaven, and said: "Father, the hour has come. Glorify Your Son, that Your Son also may glorify You,</a:t>
            </a:r>
          </a:p>
          <a:p>
            <a:pPr defTabSz="914280">
              <a:defRPr/>
            </a:pPr>
            <a:r>
              <a:rPr lang="en-US" b="0" dirty="0"/>
              <a:t>Joh_17:4  I have glorified You on the earth. I have finished the work which You have given Me to do.</a:t>
            </a:r>
          </a:p>
          <a:p>
            <a:pPr defTabSz="914280">
              <a:defRPr/>
            </a:pPr>
            <a:r>
              <a:rPr lang="en-US" b="0" dirty="0"/>
              <a:t>Joh_17:5  And now, O Father, glorify Me together with Yourself, with the glory which I had with You before the world was.</a:t>
            </a:r>
          </a:p>
          <a:p>
            <a:pPr defTabSz="914280">
              <a:defRPr/>
            </a:pPr>
            <a:r>
              <a:rPr lang="en-US" b="0" dirty="0"/>
              <a:t>Joh_17:10  And all Mine are Yours, and Yours are Mine, and I am glorified in them.</a:t>
            </a:r>
          </a:p>
          <a:p>
            <a:pPr defTabSz="914280">
              <a:defRPr/>
            </a:pPr>
            <a:r>
              <a:rPr lang="en-US" b="0" dirty="0"/>
              <a:t>Joh_17:22  And the glory which You gave Me I have given them, that they may be one just as We are one:</a:t>
            </a:r>
          </a:p>
          <a:p>
            <a:pPr defTabSz="914280">
              <a:defRPr/>
            </a:pPr>
            <a:r>
              <a:rPr lang="en-US" b="0" dirty="0"/>
              <a:t>Joh_17:24  "Father, I desire that they also whom You gave Me may be with Me where I am, that they may behold My glory which You have given Me; for You loved Me before the foundation of the world.</a:t>
            </a:r>
          </a:p>
        </p:txBody>
      </p:sp>
      <p:sp>
        <p:nvSpPr>
          <p:cNvPr id="4" name="Slide Number Placeholder 3"/>
          <p:cNvSpPr>
            <a:spLocks noGrp="1"/>
          </p:cNvSpPr>
          <p:nvPr>
            <p:ph type="sldNum" sz="quarter" idx="5"/>
          </p:nvPr>
        </p:nvSpPr>
        <p:spPr/>
        <p:txBody>
          <a:bodyPr/>
          <a:lstStyle/>
          <a:p>
            <a:pPr defTabSz="457025">
              <a:defRPr/>
            </a:pPr>
            <a:fld id="{F2E46CB5-9D6F-4925-85BB-DBA452160F76}" type="slidenum">
              <a:rPr lang="en-US">
                <a:solidFill>
                  <a:prstClr val="black"/>
                </a:solidFill>
                <a:latin typeface="Calibri" panose="020F0502020204030204"/>
              </a:rPr>
              <a:pPr defTabSz="457025">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27652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dirty="0"/>
              <a:t>John 5:26-27  </a:t>
            </a:r>
            <a:r>
              <a:rPr lang="en-US" b="0" dirty="0"/>
              <a:t>For as the Father has life in Himself, so He has granted the Son to have life in Himself,  27  and has given Him authority to execute judgment also, because He is the Son of Man.</a:t>
            </a:r>
          </a:p>
          <a:p>
            <a:pPr defTabSz="914280">
              <a:defRPr/>
            </a:pPr>
            <a:r>
              <a:rPr lang="en-US" b="1" dirty="0"/>
              <a:t>1 John 5:20  </a:t>
            </a:r>
            <a:r>
              <a:rPr lang="en-US" b="0" dirty="0"/>
              <a:t>And we know that the Son of God has come and has given us an understanding, that we may know Him who is true; and we are in Him who is true, in His Son Jesus Christ. This is the true God and eternal life.</a:t>
            </a:r>
          </a:p>
          <a:p>
            <a:pPr defTabSz="914280">
              <a:defRPr/>
            </a:pPr>
            <a:endParaRPr lang="en-US" b="0" dirty="0"/>
          </a:p>
        </p:txBody>
      </p:sp>
      <p:sp>
        <p:nvSpPr>
          <p:cNvPr id="4" name="Slide Number Placeholder 3"/>
          <p:cNvSpPr>
            <a:spLocks noGrp="1"/>
          </p:cNvSpPr>
          <p:nvPr>
            <p:ph type="sldNum" sz="quarter" idx="5"/>
          </p:nvPr>
        </p:nvSpPr>
        <p:spPr/>
        <p:txBody>
          <a:bodyPr/>
          <a:lstStyle/>
          <a:p>
            <a:pPr defTabSz="457025">
              <a:defRPr/>
            </a:pPr>
            <a:fld id="{F2E46CB5-9D6F-4925-85BB-DBA452160F76}" type="slidenum">
              <a:rPr lang="en-US">
                <a:solidFill>
                  <a:prstClr val="black"/>
                </a:solidFill>
                <a:latin typeface="Calibri" panose="020F0502020204030204"/>
              </a:rPr>
              <a:pPr defTabSz="457025">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85050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endParaRPr lang="en-US" b="1" dirty="0"/>
          </a:p>
          <a:p>
            <a:pPr defTabSz="914280">
              <a:defRPr/>
            </a:pPr>
            <a:r>
              <a:rPr lang="en-US" b="1" dirty="0"/>
              <a:t>John 13:18  </a:t>
            </a:r>
            <a:r>
              <a:rPr lang="en-US" b="0" dirty="0"/>
              <a:t>"I do not speak concerning all of you. I know whom I have chosen; but that the Scripture may be fulfilled, 'HE WHO EATS BREAD WITH ME HAS LIFTED UP HIS HEEL AGAINST ME.’ (CF. Psalm 41:9).</a:t>
            </a:r>
          </a:p>
          <a:p>
            <a:pPr defTabSz="914280">
              <a:defRPr/>
            </a:pPr>
            <a:r>
              <a:rPr lang="en-US" b="1" dirty="0"/>
              <a:t>John 15:11  </a:t>
            </a:r>
            <a:r>
              <a:rPr lang="en-US" b="0" dirty="0"/>
              <a:t>"These things I have spoken to you, that My joy may remain in you, and that your joy may be full.</a:t>
            </a:r>
          </a:p>
        </p:txBody>
      </p:sp>
      <p:sp>
        <p:nvSpPr>
          <p:cNvPr id="4" name="Slide Number Placeholder 3"/>
          <p:cNvSpPr>
            <a:spLocks noGrp="1"/>
          </p:cNvSpPr>
          <p:nvPr>
            <p:ph type="sldNum" sz="quarter" idx="5"/>
          </p:nvPr>
        </p:nvSpPr>
        <p:spPr/>
        <p:txBody>
          <a:bodyPr/>
          <a:lstStyle/>
          <a:p>
            <a:pPr defTabSz="457025">
              <a:defRPr/>
            </a:pPr>
            <a:fld id="{F2E46CB5-9D6F-4925-85BB-DBA452160F76}" type="slidenum">
              <a:rPr lang="en-US">
                <a:solidFill>
                  <a:prstClr val="black"/>
                </a:solidFill>
                <a:latin typeface="Calibri" panose="020F0502020204030204"/>
              </a:rPr>
              <a:pPr defTabSz="457025">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24450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dirty="0"/>
              <a:t>Sent</a:t>
            </a:r>
            <a:r>
              <a:rPr lang="en-US" b="0" dirty="0"/>
              <a:t> is from “</a:t>
            </a:r>
            <a:r>
              <a:rPr lang="en-US" b="0" dirty="0" err="1"/>
              <a:t>apostello</a:t>
            </a:r>
            <a:r>
              <a:rPr lang="en-US" b="0" dirty="0"/>
              <a:t>”</a:t>
            </a:r>
          </a:p>
          <a:p>
            <a:pPr defTabSz="914280">
              <a:defRPr/>
            </a:pPr>
            <a:endParaRPr lang="en-US" b="0" dirty="0"/>
          </a:p>
        </p:txBody>
      </p:sp>
      <p:sp>
        <p:nvSpPr>
          <p:cNvPr id="4" name="Slide Number Placeholder 3"/>
          <p:cNvSpPr>
            <a:spLocks noGrp="1"/>
          </p:cNvSpPr>
          <p:nvPr>
            <p:ph type="sldNum" sz="quarter" idx="5"/>
          </p:nvPr>
        </p:nvSpPr>
        <p:spPr/>
        <p:txBody>
          <a:bodyPr/>
          <a:lstStyle/>
          <a:p>
            <a:pPr defTabSz="457025">
              <a:defRPr/>
            </a:pPr>
            <a:fld id="{F2E46CB5-9D6F-4925-85BB-DBA452160F76}" type="slidenum">
              <a:rPr lang="en-US">
                <a:solidFill>
                  <a:prstClr val="black"/>
                </a:solidFill>
                <a:latin typeface="Calibri" panose="020F0502020204030204"/>
              </a:rPr>
              <a:pPr defTabSz="45702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68557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r>
              <a:rPr lang="en-US" b="1" dirty="0"/>
              <a:t>2 Thessalonians 1:10  </a:t>
            </a:r>
            <a:r>
              <a:rPr lang="en-US" b="0" dirty="0"/>
              <a:t>when He comes, in that Day, to be glorified in His saints and to be admired among all those who believe, because our testimony among you was believed.</a:t>
            </a:r>
          </a:p>
          <a:p>
            <a:pPr defTabSz="914280">
              <a:defRPr/>
            </a:pPr>
            <a:r>
              <a:rPr lang="en-US" b="1" dirty="0"/>
              <a:t>Revelation 3:21  </a:t>
            </a:r>
            <a:r>
              <a:rPr lang="en-US" b="0" dirty="0"/>
              <a:t>To him who overcomes I will grant to sit with Me on My throne, as I also overcame and sat down with My Father on His throne.</a:t>
            </a:r>
          </a:p>
          <a:p>
            <a:pPr defTabSz="914280">
              <a:defRPr/>
            </a:pPr>
            <a:r>
              <a:rPr lang="en-US" b="1" dirty="0"/>
              <a:t>1 John 3:1  </a:t>
            </a:r>
            <a:r>
              <a:rPr lang="en-US" b="0" dirty="0"/>
              <a:t>Behold what manner of love the Father has bestowed on us, that we should be called children of God! Therefore the world does not know us, because it did not know Him.</a:t>
            </a:r>
          </a:p>
        </p:txBody>
      </p:sp>
      <p:sp>
        <p:nvSpPr>
          <p:cNvPr id="4" name="Slide Number Placeholder 3"/>
          <p:cNvSpPr>
            <a:spLocks noGrp="1"/>
          </p:cNvSpPr>
          <p:nvPr>
            <p:ph type="sldNum" sz="quarter" idx="5"/>
          </p:nvPr>
        </p:nvSpPr>
        <p:spPr/>
        <p:txBody>
          <a:bodyPr/>
          <a:lstStyle/>
          <a:p>
            <a:pPr defTabSz="457025">
              <a:defRPr/>
            </a:pPr>
            <a:fld id="{F2E46CB5-9D6F-4925-85BB-DBA452160F76}" type="slidenum">
              <a:rPr lang="en-US">
                <a:solidFill>
                  <a:prstClr val="black"/>
                </a:solidFill>
                <a:latin typeface="Calibri" panose="020F0502020204030204"/>
              </a:rPr>
              <a:pPr defTabSz="457025">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09333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0">
              <a:defRPr/>
            </a:pPr>
            <a:endParaRPr lang="en-US" b="0" dirty="0"/>
          </a:p>
        </p:txBody>
      </p:sp>
      <p:sp>
        <p:nvSpPr>
          <p:cNvPr id="4" name="Slide Number Placeholder 3"/>
          <p:cNvSpPr>
            <a:spLocks noGrp="1"/>
          </p:cNvSpPr>
          <p:nvPr>
            <p:ph type="sldNum" sz="quarter" idx="5"/>
          </p:nvPr>
        </p:nvSpPr>
        <p:spPr/>
        <p:txBody>
          <a:bodyPr/>
          <a:lstStyle/>
          <a:p>
            <a:pPr defTabSz="457025">
              <a:defRPr/>
            </a:pPr>
            <a:fld id="{F2E46CB5-9D6F-4925-85BB-DBA452160F76}" type="slidenum">
              <a:rPr lang="en-US">
                <a:solidFill>
                  <a:prstClr val="black"/>
                </a:solidFill>
                <a:latin typeface="Calibri" panose="020F0502020204030204"/>
              </a:rPr>
              <a:pPr defTabSz="457025">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167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7353">
              <a:defRPr/>
            </a:pPr>
            <a:fld id="{46BF4FDF-A9CF-40FE-882E-AE64A7261A16}" type="slidenum">
              <a:rPr lang="en-US">
                <a:solidFill>
                  <a:prstClr val="black"/>
                </a:solidFill>
                <a:latin typeface="Calibri" panose="020F0502020204030204"/>
              </a:rPr>
              <a:pPr defTabSz="947353">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64538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74005074"/>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3800144745"/>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0177516"/>
      </p:ext>
    </p:extLst>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A04C-9F62-4F1E-A985-9EB82F82A67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EFE3B5-5EF8-4240-AD08-A15C316A15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FF74E5-E74B-4845-8EE2-D64E17AE4252}"/>
              </a:ext>
            </a:extLst>
          </p:cNvPr>
          <p:cNvSpPr>
            <a:spLocks noGrp="1"/>
          </p:cNvSpPr>
          <p:nvPr>
            <p:ph type="dt" sz="half" idx="10"/>
          </p:nvPr>
        </p:nvSpPr>
        <p:spPr/>
        <p:txBody>
          <a:bodyPr/>
          <a:lstStyle/>
          <a:p>
            <a:fld id="{9184DA70-C731-4C70-880D-CCD4705E623C}" type="datetime1">
              <a:rPr lang="en-US" smtClean="0"/>
              <a:t>6/30/2021</a:t>
            </a:fld>
            <a:endParaRPr lang="en-US" dirty="0"/>
          </a:p>
        </p:txBody>
      </p:sp>
      <p:sp>
        <p:nvSpPr>
          <p:cNvPr id="5" name="Footer Placeholder 4">
            <a:extLst>
              <a:ext uri="{FF2B5EF4-FFF2-40B4-BE49-F238E27FC236}">
                <a16:creationId xmlns:a16="http://schemas.microsoft.com/office/drawing/2014/main" id="{190555E2-8F55-4D43-B3C5-EE93BAE26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CFCD9B-050F-4F73-8F44-70E8347FDD5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251661"/>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5F09-DDCB-4B4A-85C4-0A28FD38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53272-B698-4E3E-A81F-75961AECE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F7ADB-A97A-4601-81C9-49A36F4C469A}"/>
              </a:ext>
            </a:extLst>
          </p:cNvPr>
          <p:cNvSpPr>
            <a:spLocks noGrp="1"/>
          </p:cNvSpPr>
          <p:nvPr>
            <p:ph type="dt" sz="half" idx="10"/>
          </p:nvPr>
        </p:nvSpPr>
        <p:spPr/>
        <p:txBody>
          <a:bodyPr/>
          <a:lstStyle/>
          <a:p>
            <a:fld id="{4BE1D723-8F53-4F53-90B0-1982A396982E}" type="datetime1">
              <a:rPr lang="en-US" smtClean="0"/>
              <a:t>6/30/2021</a:t>
            </a:fld>
            <a:endParaRPr lang="en-US" dirty="0"/>
          </a:p>
        </p:txBody>
      </p:sp>
      <p:sp>
        <p:nvSpPr>
          <p:cNvPr id="5" name="Footer Placeholder 4">
            <a:extLst>
              <a:ext uri="{FF2B5EF4-FFF2-40B4-BE49-F238E27FC236}">
                <a16:creationId xmlns:a16="http://schemas.microsoft.com/office/drawing/2014/main" id="{E83CC2E4-1777-4C01-8896-F4FD5BE9A0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AA8A8E-3D22-4FB2-9477-260712AA07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9535961"/>
      </p:ext>
    </p:extLst>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DE02-5541-4CB9-B942-97EDBFC9C1E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11785F-A32C-434D-9A09-1B7A4687D9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B47120-3EEB-41D2-90A4-0456AC29E5C9}"/>
              </a:ext>
            </a:extLst>
          </p:cNvPr>
          <p:cNvSpPr>
            <a:spLocks noGrp="1"/>
          </p:cNvSpPr>
          <p:nvPr>
            <p:ph type="dt" sz="half" idx="10"/>
          </p:nvPr>
        </p:nvSpPr>
        <p:spPr/>
        <p:txBody>
          <a:bodyPr/>
          <a:lstStyle/>
          <a:p>
            <a:fld id="{97669AF7-7BEB-44E4-9852-375E34362B5B}" type="datetime1">
              <a:rPr lang="en-US" smtClean="0"/>
              <a:t>6/30/2021</a:t>
            </a:fld>
            <a:endParaRPr lang="en-US" dirty="0"/>
          </a:p>
        </p:txBody>
      </p:sp>
      <p:sp>
        <p:nvSpPr>
          <p:cNvPr id="5" name="Footer Placeholder 4">
            <a:extLst>
              <a:ext uri="{FF2B5EF4-FFF2-40B4-BE49-F238E27FC236}">
                <a16:creationId xmlns:a16="http://schemas.microsoft.com/office/drawing/2014/main" id="{A89E8233-9B8B-47BC-A098-255A35F0C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4793F-6E6C-4083-8EF8-340F9236867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3227599"/>
      </p:ext>
    </p:extLst>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FE90-755B-47F2-9F1C-6C89B8B90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C66B5-53A8-45B7-B4E7-6A3B8D42599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0E67-F55D-40FC-836C-66C19A8FAC9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88A34-BA0E-47ED-8B40-A7CC5909992E}"/>
              </a:ext>
            </a:extLst>
          </p:cNvPr>
          <p:cNvSpPr>
            <a:spLocks noGrp="1"/>
          </p:cNvSpPr>
          <p:nvPr>
            <p:ph type="dt" sz="half" idx="10"/>
          </p:nvPr>
        </p:nvSpPr>
        <p:spPr/>
        <p:txBody>
          <a:bodyPr/>
          <a:lstStyle/>
          <a:p>
            <a:fld id="{BAAAC38D-0552-4C82-B593-E6124DFADBE2}" type="datetime1">
              <a:rPr lang="en-US" smtClean="0"/>
              <a:t>6/30/2021</a:t>
            </a:fld>
            <a:endParaRPr lang="en-US" dirty="0"/>
          </a:p>
        </p:txBody>
      </p:sp>
      <p:sp>
        <p:nvSpPr>
          <p:cNvPr id="6" name="Footer Placeholder 5">
            <a:extLst>
              <a:ext uri="{FF2B5EF4-FFF2-40B4-BE49-F238E27FC236}">
                <a16:creationId xmlns:a16="http://schemas.microsoft.com/office/drawing/2014/main" id="{AEF4CFFA-5657-4F64-8452-704A8FC0A9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71A9D6-D38A-4A29-AED8-17F68D76809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8761438"/>
      </p:ext>
    </p:extLst>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8CD-8338-4B34-B139-B8590E24990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655FD-5D37-4765-B85E-9C4D27F62F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CDD10-4A95-4150-86B8-9FFD78B502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C5C34-7D56-4971-886D-2B7E4BBFD8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24C94-5B88-4A22-97DF-CB18AE7964D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DA370-F846-4D14-9FAE-2F73348CE78E}"/>
              </a:ext>
            </a:extLst>
          </p:cNvPr>
          <p:cNvSpPr>
            <a:spLocks noGrp="1"/>
          </p:cNvSpPr>
          <p:nvPr>
            <p:ph type="dt" sz="half" idx="10"/>
          </p:nvPr>
        </p:nvSpPr>
        <p:spPr/>
        <p:txBody>
          <a:bodyPr/>
          <a:lstStyle/>
          <a:p>
            <a:fld id="{D9DF0F1C-5577-4ACB-BB62-DF8F3C494C7E}" type="datetime1">
              <a:rPr lang="en-US" smtClean="0"/>
              <a:t>6/30/2021</a:t>
            </a:fld>
            <a:endParaRPr lang="en-US" dirty="0"/>
          </a:p>
        </p:txBody>
      </p:sp>
      <p:sp>
        <p:nvSpPr>
          <p:cNvPr id="8" name="Footer Placeholder 7">
            <a:extLst>
              <a:ext uri="{FF2B5EF4-FFF2-40B4-BE49-F238E27FC236}">
                <a16:creationId xmlns:a16="http://schemas.microsoft.com/office/drawing/2014/main" id="{CE39CE97-F0DC-4533-A5E5-D385952D09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63DC15-2D66-45B7-BE54-9C3F6D14C07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0105819"/>
      </p:ext>
    </p:extLst>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5F87-D88C-4CD0-8BC7-5382B0D7D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42AC5-AC2B-4EA4-B5CA-998D07F0FD1E}"/>
              </a:ext>
            </a:extLst>
          </p:cNvPr>
          <p:cNvSpPr>
            <a:spLocks noGrp="1"/>
          </p:cNvSpPr>
          <p:nvPr>
            <p:ph type="dt" sz="half" idx="10"/>
          </p:nvPr>
        </p:nvSpPr>
        <p:spPr/>
        <p:txBody>
          <a:bodyPr/>
          <a:lstStyle/>
          <a:p>
            <a:fld id="{1775B394-D9F9-4F0C-B15D-605F45CB9E9F}" type="datetime1">
              <a:rPr lang="en-US" smtClean="0"/>
              <a:t>6/30/2021</a:t>
            </a:fld>
            <a:endParaRPr lang="en-US" dirty="0"/>
          </a:p>
        </p:txBody>
      </p:sp>
      <p:sp>
        <p:nvSpPr>
          <p:cNvPr id="4" name="Footer Placeholder 3">
            <a:extLst>
              <a:ext uri="{FF2B5EF4-FFF2-40B4-BE49-F238E27FC236}">
                <a16:creationId xmlns:a16="http://schemas.microsoft.com/office/drawing/2014/main" id="{19EAC12A-3E85-4CC1-B274-913987E3C8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5E58E5-6D6C-4355-AEED-F98967F8BE3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4608372"/>
      </p:ext>
    </p:extLst>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BB757-258F-41DF-8125-F9D660F1A9CA}"/>
              </a:ext>
            </a:extLst>
          </p:cNvPr>
          <p:cNvSpPr>
            <a:spLocks noGrp="1"/>
          </p:cNvSpPr>
          <p:nvPr>
            <p:ph type="dt" sz="half" idx="10"/>
          </p:nvPr>
        </p:nvSpPr>
        <p:spPr/>
        <p:txBody>
          <a:bodyPr/>
          <a:lstStyle/>
          <a:p>
            <a:fld id="{39667345-2558-425A-8533-9BFDBCE15005}" type="datetime1">
              <a:rPr lang="en-US" smtClean="0"/>
              <a:t>6/30/2021</a:t>
            </a:fld>
            <a:endParaRPr lang="en-US" dirty="0"/>
          </a:p>
        </p:txBody>
      </p:sp>
      <p:sp>
        <p:nvSpPr>
          <p:cNvPr id="3" name="Footer Placeholder 2">
            <a:extLst>
              <a:ext uri="{FF2B5EF4-FFF2-40B4-BE49-F238E27FC236}">
                <a16:creationId xmlns:a16="http://schemas.microsoft.com/office/drawing/2014/main" id="{242D5FDC-B99F-4CB8-8E54-9704224C14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9D061B-6D7C-44A5-82E3-B273E0A38FD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5131466"/>
      </p:ext>
    </p:extLst>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D2E-6294-476A-BC79-1BA9D54768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28F5CB-ED1C-408D-A1A1-F27EEF75D2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DFE7F-BB7F-4514-8BAA-8D7070ACC9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C05D30-D01D-4329-BE3F-CB3F6CFBB9AF}"/>
              </a:ext>
            </a:extLst>
          </p:cNvPr>
          <p:cNvSpPr>
            <a:spLocks noGrp="1"/>
          </p:cNvSpPr>
          <p:nvPr>
            <p:ph type="dt" sz="half" idx="10"/>
          </p:nvPr>
        </p:nvSpPr>
        <p:spPr/>
        <p:txBody>
          <a:bodyPr/>
          <a:lstStyle/>
          <a:p>
            <a:fld id="{92BEA474-078D-4E9B-9B14-09A87B19DC46}" type="datetime1">
              <a:rPr lang="en-US" smtClean="0"/>
              <a:t>6/30/2021</a:t>
            </a:fld>
            <a:endParaRPr lang="en-US" dirty="0"/>
          </a:p>
        </p:txBody>
      </p:sp>
      <p:sp>
        <p:nvSpPr>
          <p:cNvPr id="6" name="Footer Placeholder 5">
            <a:extLst>
              <a:ext uri="{FF2B5EF4-FFF2-40B4-BE49-F238E27FC236}">
                <a16:creationId xmlns:a16="http://schemas.microsoft.com/office/drawing/2014/main" id="{42D095A2-03DB-45E1-82FC-875CCEA096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F09AD3-20EE-4296-AD07-181EDE17E1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3026798"/>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07178399"/>
      </p:ext>
    </p:extLst>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AC85-08D1-45BC-A32F-33556E0791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9742C1-889F-4785-B9A7-2DD705D35D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0B65BB-86DB-486E-8413-7E889122D2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72AEEC-DC35-47D1-A929-DD3B3BF0C796}"/>
              </a:ext>
            </a:extLst>
          </p:cNvPr>
          <p:cNvSpPr>
            <a:spLocks noGrp="1"/>
          </p:cNvSpPr>
          <p:nvPr>
            <p:ph type="dt" sz="half" idx="10"/>
          </p:nvPr>
        </p:nvSpPr>
        <p:spPr/>
        <p:txBody>
          <a:bodyPr/>
          <a:lstStyle/>
          <a:p>
            <a:fld id="{4907D986-8816-4272-A432-0437A28A9828}" type="datetime1">
              <a:rPr lang="en-US" smtClean="0"/>
              <a:t>6/30/2021</a:t>
            </a:fld>
            <a:endParaRPr lang="en-US" dirty="0"/>
          </a:p>
        </p:txBody>
      </p:sp>
      <p:sp>
        <p:nvSpPr>
          <p:cNvPr id="6" name="Footer Placeholder 5">
            <a:extLst>
              <a:ext uri="{FF2B5EF4-FFF2-40B4-BE49-F238E27FC236}">
                <a16:creationId xmlns:a16="http://schemas.microsoft.com/office/drawing/2014/main" id="{C32FA09A-BE1A-4660-BB1F-B05A8455E59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B6314B37-F6C7-402C-99C5-84F28598F4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0292504"/>
      </p:ext>
    </p:extLst>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2D6F-8590-41C0-BA6E-38F644815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932E2C-7C1A-4CBD-87ED-14D40C42F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3169-C983-497D-87D6-FB4070DA63B4}"/>
              </a:ext>
            </a:extLst>
          </p:cNvPr>
          <p:cNvSpPr>
            <a:spLocks noGrp="1"/>
          </p:cNvSpPr>
          <p:nvPr>
            <p:ph type="dt" sz="half" idx="10"/>
          </p:nvPr>
        </p:nvSpPr>
        <p:spPr/>
        <p:txBody>
          <a:bodyPr/>
          <a:lstStyle/>
          <a:p>
            <a:fld id="{B612A279-0833-481D-8C56-F67FD0AC6C50}" type="datetime1">
              <a:rPr lang="en-US" smtClean="0"/>
              <a:t>6/30/2021</a:t>
            </a:fld>
            <a:endParaRPr lang="en-US" dirty="0"/>
          </a:p>
        </p:txBody>
      </p:sp>
      <p:sp>
        <p:nvSpPr>
          <p:cNvPr id="5" name="Footer Placeholder 4">
            <a:extLst>
              <a:ext uri="{FF2B5EF4-FFF2-40B4-BE49-F238E27FC236}">
                <a16:creationId xmlns:a16="http://schemas.microsoft.com/office/drawing/2014/main" id="{94A9F3D5-D35B-45B8-A6E5-136CE2B3D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64C795-87BF-4DA4-9060-F98A1931086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529579"/>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B448E-11C6-4D6B-B50E-5F63604087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816E8-42AE-47A4-B97C-E0AA1FC1CB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EE4C6-DD0F-42F7-899E-3530351707C8}"/>
              </a:ext>
            </a:extLst>
          </p:cNvPr>
          <p:cNvSpPr>
            <a:spLocks noGrp="1"/>
          </p:cNvSpPr>
          <p:nvPr>
            <p:ph type="dt" sz="half" idx="10"/>
          </p:nvPr>
        </p:nvSpPr>
        <p:spPr/>
        <p:txBody>
          <a:bodyPr/>
          <a:lstStyle/>
          <a:p>
            <a:fld id="{6587DA83-5663-4C9C-B9AA-0B40A3DAFF81}" type="datetime1">
              <a:rPr lang="en-US" smtClean="0"/>
              <a:t>6/30/2021</a:t>
            </a:fld>
            <a:endParaRPr lang="en-US" dirty="0"/>
          </a:p>
        </p:txBody>
      </p:sp>
      <p:sp>
        <p:nvSpPr>
          <p:cNvPr id="5" name="Footer Placeholder 4">
            <a:extLst>
              <a:ext uri="{FF2B5EF4-FFF2-40B4-BE49-F238E27FC236}">
                <a16:creationId xmlns:a16="http://schemas.microsoft.com/office/drawing/2014/main" id="{F93E059B-3513-4CBB-8548-27C3A5E3B3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ED5D7-255C-4803-896A-78B4B5DC47D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4974327"/>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988E7-71BC-4DC2-85B7-268126EBDCBE}"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80031838"/>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988E7-71BC-4DC2-85B7-268126EBDCBE}"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963830366"/>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988E7-71BC-4DC2-85B7-268126EBDCBE}" type="datetimeFigureOut">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058048657"/>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988E7-71BC-4DC2-85B7-268126EBDCBE}"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284029010"/>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988E7-71BC-4DC2-85B7-268126EBDCBE}"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6572725"/>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817312897"/>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4169532859"/>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88E7-71BC-4DC2-85B7-268126EBDCBE}" type="datetimeFigureOut">
              <a:rPr lang="en-US" smtClean="0"/>
              <a:t>6/30/2021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9DAEF-2293-45F2-9DB3-7AB61166F45E}" type="slidenum">
              <a:rPr lang="en-US" smtClean="0"/>
              <a:t>‹#›</a:t>
            </a:fld>
            <a:endParaRPr lang="en-US"/>
          </a:p>
        </p:txBody>
      </p:sp>
    </p:spTree>
    <p:extLst>
      <p:ext uri="{BB962C8B-B14F-4D97-AF65-F5344CB8AC3E}">
        <p14:creationId xmlns:p14="http://schemas.microsoft.com/office/powerpoint/2010/main" val="67832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82846-CCFE-4E2B-9785-7E2960848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551E2-A783-49EB-BC6A-26FA5E7E3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37BEE-2F6E-4D54-81DB-19183533F7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D6E202-B606-4609-B914-27C9371A1F6D}" type="datetime1">
              <a:rPr lang="en-US" smtClean="0"/>
              <a:t>6/30/2021</a:t>
            </a:fld>
            <a:endParaRPr lang="en-US" dirty="0"/>
          </a:p>
        </p:txBody>
      </p:sp>
      <p:sp>
        <p:nvSpPr>
          <p:cNvPr id="5" name="Footer Placeholder 4">
            <a:extLst>
              <a:ext uri="{FF2B5EF4-FFF2-40B4-BE49-F238E27FC236}">
                <a16:creationId xmlns:a16="http://schemas.microsoft.com/office/drawing/2014/main" id="{688EA432-CDCA-43A6-A416-B52131F129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A30308-656B-4F40-9011-ABDC1C2009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43052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split orient="vert"/>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1"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983840" y="1343036"/>
            <a:ext cx="7176319" cy="3751478"/>
          </a:xfrm>
        </p:spPr>
        <p:txBody>
          <a:bodyPr>
            <a:normAutofit fontScale="90000"/>
          </a:bodyPr>
          <a:lstStyle/>
          <a:p>
            <a:pPr>
              <a:lnSpc>
                <a:spcPct val="109000"/>
              </a:lnSpc>
              <a:spcBef>
                <a:spcPts val="1000"/>
              </a:spcBef>
              <a:spcAft>
                <a:spcPts val="1000"/>
              </a:spcAft>
            </a:pP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The  </a:t>
            </a:r>
            <a:r>
              <a:rPr lang="en-US" sz="8000" dirty="0">
                <a:solidFill>
                  <a:srgbClr val="361B00"/>
                </a:solidFill>
                <a:effectLst>
                  <a:outerShdw blurRad="50800" dist="38100" dir="2700000" algn="tl" rotWithShape="0">
                    <a:prstClr val="black">
                      <a:alpha val="40000"/>
                    </a:prstClr>
                  </a:outerShdw>
                </a:effectLst>
                <a:latin typeface="Papyrus" panose="03070502060502030205" pitchFamily="66" charset="0"/>
              </a:rPr>
              <a:t>Gospel</a:t>
            </a: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 of</a:t>
            </a:r>
            <a:b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br>
            <a:r>
              <a:rPr lang="en-US" sz="19900" dirty="0">
                <a:solidFill>
                  <a:srgbClr val="361B00"/>
                </a:solidFill>
                <a:effectLst>
                  <a:outerShdw blurRad="50800" dist="38100" dir="2700000" algn="tl" rotWithShape="0">
                    <a:prstClr val="black">
                      <a:alpha val="40000"/>
                    </a:prstClr>
                  </a:outerShdw>
                </a:effectLst>
                <a:latin typeface="Papyrus" panose="03070502060502030205" pitchFamily="66" charset="0"/>
              </a:rPr>
              <a:t>John</a:t>
            </a:r>
            <a:endPar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endParaRPr>
          </a:p>
        </p:txBody>
      </p:sp>
      <p:pic>
        <p:nvPicPr>
          <p:cNvPr id="7" name="Picture 6">
            <a:extLst>
              <a:ext uri="{FF2B5EF4-FFF2-40B4-BE49-F238E27FC236}">
                <a16:creationId xmlns:a16="http://schemas.microsoft.com/office/drawing/2014/main" id="{751E9796-74E3-49D6-8965-A7D4A5FD107A}"/>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2377738" y="4562375"/>
            <a:ext cx="4388522" cy="2427693"/>
          </a:xfrm>
          <a:prstGeom prst="rect">
            <a:avLst/>
          </a:prstGeom>
        </p:spPr>
      </p:pic>
    </p:spTree>
    <p:extLst>
      <p:ext uri="{BB962C8B-B14F-4D97-AF65-F5344CB8AC3E}">
        <p14:creationId xmlns:p14="http://schemas.microsoft.com/office/powerpoint/2010/main" val="1496208074"/>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983838" y="192242"/>
            <a:ext cx="7176319" cy="4550228"/>
          </a:xfrm>
        </p:spPr>
        <p:txBody>
          <a:bodyPr>
            <a:normAutofit fontScale="90000"/>
          </a:bodyPr>
          <a:lstStyle/>
          <a:p>
            <a:pPr>
              <a:lnSpc>
                <a:spcPct val="109000"/>
              </a:lnSpc>
              <a:spcBef>
                <a:spcPts val="1000"/>
              </a:spcBef>
              <a:spcAft>
                <a:spcPts val="1000"/>
              </a:spcAft>
            </a:pP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The  </a:t>
            </a:r>
            <a:r>
              <a:rPr lang="en-US" sz="8000" dirty="0">
                <a:solidFill>
                  <a:srgbClr val="361B00"/>
                </a:solidFill>
                <a:effectLst>
                  <a:outerShdw blurRad="50800" dist="38100" dir="2700000" algn="tl" rotWithShape="0">
                    <a:prstClr val="black">
                      <a:alpha val="40000"/>
                    </a:prstClr>
                  </a:outerShdw>
                </a:effectLst>
                <a:latin typeface="Papyrus" panose="03070502060502030205" pitchFamily="66" charset="0"/>
              </a:rPr>
              <a:t>Gospel</a:t>
            </a: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 of</a:t>
            </a:r>
            <a:b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br>
            <a:r>
              <a:rPr lang="en-US" sz="19900" dirty="0">
                <a:solidFill>
                  <a:srgbClr val="361B00"/>
                </a:solidFill>
                <a:effectLst>
                  <a:outerShdw blurRad="50800" dist="38100" dir="2700000" algn="tl" rotWithShape="0">
                    <a:prstClr val="black">
                      <a:alpha val="40000"/>
                    </a:prstClr>
                  </a:outerShdw>
                </a:effectLst>
                <a:latin typeface="Papyrus" panose="03070502060502030205" pitchFamily="66" charset="0"/>
              </a:rPr>
              <a:t>John</a:t>
            </a:r>
            <a:endPar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endParaRPr>
          </a:p>
        </p:txBody>
      </p:sp>
      <p:pic>
        <p:nvPicPr>
          <p:cNvPr id="3" name="Picture 2">
            <a:extLst>
              <a:ext uri="{FF2B5EF4-FFF2-40B4-BE49-F238E27FC236}">
                <a16:creationId xmlns:a16="http://schemas.microsoft.com/office/drawing/2014/main" id="{C9275EA0-C080-430D-9D3B-CC8724C1A8CB}"/>
              </a:ext>
            </a:extLst>
          </p:cNvPr>
          <p:cNvPicPr>
            <a:picLocks noChangeAspect="1"/>
          </p:cNvPicPr>
          <p:nvPr/>
        </p:nvPicPr>
        <p:blipFill>
          <a:blip r:embed="rId4"/>
          <a:stretch>
            <a:fillRect/>
          </a:stretch>
        </p:blipFill>
        <p:spPr>
          <a:xfrm>
            <a:off x="-3" y="4506174"/>
            <a:ext cx="9144000" cy="855528"/>
          </a:xfrm>
          <a:prstGeom prst="rect">
            <a:avLst/>
          </a:prstGeom>
        </p:spPr>
      </p:pic>
      <p:sp>
        <p:nvSpPr>
          <p:cNvPr id="5" name="TextBox 4">
            <a:extLst>
              <a:ext uri="{FF2B5EF4-FFF2-40B4-BE49-F238E27FC236}">
                <a16:creationId xmlns:a16="http://schemas.microsoft.com/office/drawing/2014/main" id="{26C8A251-5D07-40BB-A213-5D239372005D}"/>
              </a:ext>
            </a:extLst>
          </p:cNvPr>
          <p:cNvSpPr txBox="1"/>
          <p:nvPr/>
        </p:nvSpPr>
        <p:spPr>
          <a:xfrm>
            <a:off x="-6" y="4526119"/>
            <a:ext cx="9144001" cy="86793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2800" dirty="0">
                <a:solidFill>
                  <a:prstClr val="black"/>
                </a:solidFill>
                <a:latin typeface="Calibri" panose="020F0502020204030204"/>
              </a:rPr>
              <a:t>A Prayer for Glorification, Unification, and Sanctification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(John 17)</a:t>
            </a:r>
          </a:p>
        </p:txBody>
      </p:sp>
      <p:pic>
        <p:nvPicPr>
          <p:cNvPr id="6" name="Picture 5">
            <a:extLst>
              <a:ext uri="{FF2B5EF4-FFF2-40B4-BE49-F238E27FC236}">
                <a16:creationId xmlns:a16="http://schemas.microsoft.com/office/drawing/2014/main" id="{EDBC1F99-121B-4760-BF2F-B4232A318BFD}"/>
              </a:ext>
            </a:extLst>
          </p:cNvPr>
          <p:cNvPicPr>
            <a:picLocks noChangeAspect="1"/>
          </p:cNvPicPr>
          <p:nvPr/>
        </p:nvPicPr>
        <p:blipFill>
          <a:blip r:embed="rId5"/>
          <a:stretch>
            <a:fillRect/>
          </a:stretch>
        </p:blipFill>
        <p:spPr>
          <a:xfrm>
            <a:off x="3005189" y="5199999"/>
            <a:ext cx="3133616" cy="1737511"/>
          </a:xfrm>
          <a:prstGeom prst="rect">
            <a:avLst/>
          </a:prstGeom>
        </p:spPr>
      </p:pic>
    </p:spTree>
    <p:extLst>
      <p:ext uri="{BB962C8B-B14F-4D97-AF65-F5344CB8AC3E}">
        <p14:creationId xmlns:p14="http://schemas.microsoft.com/office/powerpoint/2010/main" val="1509445479"/>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1"/>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33980"/>
          </a:xfrm>
        </p:spPr>
        <p:txBody>
          <a:bodyPr>
            <a:normAutofit/>
          </a:bodyPr>
          <a:lstStyle/>
          <a:p>
            <a:pPr algn="ctr"/>
            <a: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t>A Prayer for Glorification,        Sanctification, and Unification (John 17)</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57714" y="1280160"/>
            <a:ext cx="8757429" cy="5749289"/>
          </a:xfrm>
        </p:spPr>
        <p:txBody>
          <a:bodyPr>
            <a:noAutofit/>
          </a:bodyPr>
          <a:lstStyle/>
          <a:p>
            <a:pPr marL="0" lvl="1" indent="0">
              <a:spcBef>
                <a:spcPts val="0"/>
              </a:spcBef>
              <a:spcAft>
                <a:spcPts val="200"/>
              </a:spcAft>
              <a:buNone/>
            </a:pPr>
            <a:r>
              <a:rPr lang="en-US" sz="3000" b="1" dirty="0">
                <a:solidFill>
                  <a:srgbClr val="74350A"/>
                </a:solidFill>
                <a:effectLst>
                  <a:outerShdw blurRad="38100" dist="38100" dir="2700000" algn="tl">
                    <a:srgbClr val="000000">
                      <a:alpha val="43137"/>
                    </a:srgbClr>
                  </a:outerShdw>
                </a:effectLst>
                <a:ea typeface="Times New Roman" panose="02020603050405020304" pitchFamily="18" charset="0"/>
              </a:rPr>
              <a:t>OVERVIEW: </a:t>
            </a:r>
          </a:p>
          <a:p>
            <a:pPr marL="341313" lvl="1" indent="-341313">
              <a:spcBef>
                <a:spcPts val="0"/>
              </a:spcBef>
              <a:spcAft>
                <a:spcPts val="2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Jesus offers a prayer of intercession* for the apostles and all believers (cf. 1 Timothy 2:1).</a:t>
            </a:r>
          </a:p>
          <a:p>
            <a:pPr marL="628650" lvl="2" indent="-282575">
              <a:spcBef>
                <a:spcPts val="0"/>
              </a:spcBef>
              <a:spcAft>
                <a:spcPts val="200"/>
              </a:spcAft>
            </a:pPr>
            <a:r>
              <a:rPr lang="en-US" sz="2800" dirty="0">
                <a:ea typeface="Times New Roman" panose="02020603050405020304" pitchFamily="18" charset="0"/>
              </a:rPr>
              <a:t>Jesus prays that His </a:t>
            </a:r>
            <a:r>
              <a:rPr lang="en-US" sz="2800" b="1" dirty="0">
                <a:ea typeface="Times New Roman" panose="02020603050405020304" pitchFamily="18" charset="0"/>
              </a:rPr>
              <a:t>glory</a:t>
            </a:r>
            <a:r>
              <a:rPr lang="en-US" sz="2800" dirty="0">
                <a:ea typeface="Times New Roman" panose="02020603050405020304" pitchFamily="18" charset="0"/>
              </a:rPr>
              <a:t>, which He shares with the apostles, would redound to the glory of the Father (17:4-5, 10, 22-24).</a:t>
            </a:r>
          </a:p>
          <a:p>
            <a:pPr marL="628650" lvl="2" indent="-282575">
              <a:spcBef>
                <a:spcPts val="0"/>
              </a:spcBef>
              <a:spcAft>
                <a:spcPts val="200"/>
              </a:spcAft>
            </a:pPr>
            <a:r>
              <a:rPr lang="en-US" sz="2800" dirty="0">
                <a:ea typeface="Times New Roman" panose="02020603050405020304" pitchFamily="18" charset="0"/>
              </a:rPr>
              <a:t>Jesus prays for the continued sanctification of the apostles (17:6, 15-17).</a:t>
            </a:r>
          </a:p>
          <a:p>
            <a:pPr marL="628650" lvl="2" indent="-282575">
              <a:spcBef>
                <a:spcPts val="0"/>
              </a:spcBef>
              <a:spcAft>
                <a:spcPts val="200"/>
              </a:spcAft>
            </a:pPr>
            <a:r>
              <a:rPr lang="en-US" sz="2800" dirty="0">
                <a:ea typeface="Times New Roman" panose="02020603050405020304" pitchFamily="18" charset="0"/>
              </a:rPr>
              <a:t>Jesus prays for unity among the apostles and all believers (17:20-23).</a:t>
            </a:r>
          </a:p>
          <a:p>
            <a:pPr marL="346075" lvl="2" indent="0">
              <a:spcBef>
                <a:spcPts val="0"/>
              </a:spcBef>
              <a:spcAft>
                <a:spcPts val="200"/>
              </a:spcAft>
              <a:buNone/>
            </a:pPr>
            <a:endParaRPr lang="en-US" sz="2800" dirty="0">
              <a:ea typeface="Times New Roman" panose="02020603050405020304" pitchFamily="18" charset="0"/>
            </a:endParaRPr>
          </a:p>
        </p:txBody>
      </p:sp>
    </p:spTree>
    <p:extLst>
      <p:ext uri="{BB962C8B-B14F-4D97-AF65-F5344CB8AC3E}">
        <p14:creationId xmlns:p14="http://schemas.microsoft.com/office/powerpoint/2010/main" val="355052684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1"/>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33980"/>
          </a:xfrm>
        </p:spPr>
        <p:txBody>
          <a:bodyPr>
            <a:normAutofit/>
          </a:bodyPr>
          <a:lstStyle/>
          <a:p>
            <a:pPr algn="ctr"/>
            <a: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t>A Prayer for Glorification,        Sanctification, and Unification (John 17)</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51520" y="1280160"/>
            <a:ext cx="8763623" cy="5749289"/>
          </a:xfrm>
        </p:spPr>
        <p:txBody>
          <a:bodyPr>
            <a:noAutofit/>
          </a:bodyPr>
          <a:lstStyle/>
          <a:p>
            <a:pPr marL="290513" lvl="1" indent="-290513">
              <a:spcBef>
                <a:spcPts val="0"/>
              </a:spcBef>
              <a:spcAft>
                <a:spcPts val="2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Jesus prays for glory for Himself and the Father as He completes the work of eternal redemption (17:1-5).</a:t>
            </a:r>
          </a:p>
          <a:p>
            <a:pPr marL="628650" lvl="2" indent="-282575">
              <a:spcBef>
                <a:spcPts val="0"/>
              </a:spcBef>
              <a:spcAft>
                <a:spcPts val="200"/>
              </a:spcAft>
            </a:pPr>
            <a:r>
              <a:rPr lang="en-US" sz="2800" dirty="0">
                <a:ea typeface="Times New Roman" panose="02020603050405020304" pitchFamily="18" charset="0"/>
              </a:rPr>
              <a:t>Jesus prays to be glorified, so that the Father may be glorified in Him (17:1).</a:t>
            </a:r>
          </a:p>
          <a:p>
            <a:pPr marL="628650" lvl="2" indent="-282575">
              <a:spcBef>
                <a:spcPts val="0"/>
              </a:spcBef>
              <a:spcAft>
                <a:spcPts val="200"/>
              </a:spcAft>
            </a:pPr>
            <a:r>
              <a:rPr lang="en-US" sz="2800" dirty="0">
                <a:ea typeface="Times New Roman" panose="02020603050405020304" pitchFamily="18" charset="0"/>
              </a:rPr>
              <a:t>He has been given “all authority” for the purpose of being able to give eternal life (17:2; John 5:26-27).</a:t>
            </a:r>
          </a:p>
          <a:p>
            <a:pPr marL="628650" lvl="2" indent="-282575">
              <a:spcBef>
                <a:spcPts val="0"/>
              </a:spcBef>
              <a:spcAft>
                <a:spcPts val="200"/>
              </a:spcAft>
            </a:pPr>
            <a:r>
              <a:rPr lang="en-US" sz="2800" dirty="0">
                <a:ea typeface="Times New Roman" panose="02020603050405020304" pitchFamily="18" charset="0"/>
              </a:rPr>
              <a:t>Eternal life is knowing God the Father through His Son (17:3; 1 John 5:20).</a:t>
            </a:r>
          </a:p>
          <a:p>
            <a:pPr marL="628650" lvl="2" indent="-282575">
              <a:spcBef>
                <a:spcPts val="0"/>
              </a:spcBef>
              <a:spcAft>
                <a:spcPts val="200"/>
              </a:spcAft>
            </a:pPr>
            <a:r>
              <a:rPr lang="en-US" sz="2800" dirty="0">
                <a:ea typeface="Times New Roman" panose="02020603050405020304" pitchFamily="18" charset="0"/>
              </a:rPr>
              <a:t>The Son has glorified the Father by finishing the work the Father had given Him to do (17:4; Phil 2:2-11).</a:t>
            </a:r>
          </a:p>
          <a:p>
            <a:pPr marL="1085850" lvl="3" indent="-282575">
              <a:spcBef>
                <a:spcPts val="0"/>
              </a:spcBef>
              <a:spcAft>
                <a:spcPts val="200"/>
              </a:spcAft>
            </a:pPr>
            <a:r>
              <a:rPr lang="en-US" sz="2800" b="1" dirty="0">
                <a:solidFill>
                  <a:srgbClr val="580000"/>
                </a:solidFill>
                <a:ea typeface="Times New Roman" panose="02020603050405020304" pitchFamily="18" charset="0"/>
              </a:rPr>
              <a:t>Jesus now requests to be restored to the glory He had before the world began (17:5).</a:t>
            </a:r>
          </a:p>
          <a:p>
            <a:pPr marL="628650" lvl="2" indent="-282575">
              <a:spcBef>
                <a:spcPts val="0"/>
              </a:spcBef>
              <a:spcAft>
                <a:spcPts val="200"/>
              </a:spcAft>
            </a:pPr>
            <a:endParaRPr lang="en-US" sz="2800" dirty="0">
              <a:ea typeface="Times New Roman" panose="02020603050405020304" pitchFamily="18" charset="0"/>
            </a:endParaRPr>
          </a:p>
          <a:p>
            <a:pPr marL="346075" lvl="2" indent="0">
              <a:spcBef>
                <a:spcPts val="0"/>
              </a:spcBef>
              <a:spcAft>
                <a:spcPts val="200"/>
              </a:spcAft>
              <a:buNone/>
            </a:pPr>
            <a:endParaRPr lang="en-US" sz="2800" dirty="0">
              <a:ea typeface="Times New Roman" panose="02020603050405020304" pitchFamily="18" charset="0"/>
            </a:endParaRPr>
          </a:p>
        </p:txBody>
      </p:sp>
    </p:spTree>
    <p:extLst>
      <p:ext uri="{BB962C8B-B14F-4D97-AF65-F5344CB8AC3E}">
        <p14:creationId xmlns:p14="http://schemas.microsoft.com/office/powerpoint/2010/main" val="36675679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1"/>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33980"/>
          </a:xfrm>
        </p:spPr>
        <p:txBody>
          <a:bodyPr>
            <a:normAutofit/>
          </a:bodyPr>
          <a:lstStyle/>
          <a:p>
            <a:pPr algn="ctr"/>
            <a: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t>A Prayer for Glorification,        Sanctification, and Unification (John 17)</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51520" y="1280160"/>
            <a:ext cx="8886286" cy="5749289"/>
          </a:xfrm>
        </p:spPr>
        <p:txBody>
          <a:bodyPr>
            <a:noAutofit/>
          </a:bodyPr>
          <a:lstStyle/>
          <a:p>
            <a:pPr marL="290513" lvl="1" indent="-290513">
              <a:spcBef>
                <a:spcPts val="0"/>
              </a:spcBef>
              <a:spcAft>
                <a:spcPts val="2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Jesus prays for the apostles (17:6-19).</a:t>
            </a:r>
          </a:p>
          <a:p>
            <a:pPr marL="628650" lvl="2" indent="-282575">
              <a:spcBef>
                <a:spcPts val="0"/>
              </a:spcBef>
              <a:spcAft>
                <a:spcPts val="200"/>
              </a:spcAft>
            </a:pPr>
            <a:r>
              <a:rPr lang="en-US" sz="2800" dirty="0">
                <a:ea typeface="Times New Roman" panose="02020603050405020304" pitchFamily="18" charset="0"/>
              </a:rPr>
              <a:t>Jesus had shown the Father to these men (17:6-9).</a:t>
            </a:r>
          </a:p>
          <a:p>
            <a:pPr marL="914400" lvl="3" indent="-290513">
              <a:spcBef>
                <a:spcPts val="0"/>
              </a:spcBef>
              <a:spcAft>
                <a:spcPts val="200"/>
              </a:spcAft>
            </a:pPr>
            <a:r>
              <a:rPr lang="en-US" sz="2600" b="1" dirty="0">
                <a:solidFill>
                  <a:srgbClr val="580000"/>
                </a:solidFill>
                <a:ea typeface="Times New Roman" panose="02020603050405020304" pitchFamily="18" charset="0"/>
              </a:rPr>
              <a:t>They belonged to the Father, and they kept His word. </a:t>
            </a:r>
          </a:p>
          <a:p>
            <a:pPr marL="914400" lvl="3" indent="-290513">
              <a:spcBef>
                <a:spcPts val="0"/>
              </a:spcBef>
              <a:spcAft>
                <a:spcPts val="200"/>
              </a:spcAft>
            </a:pPr>
            <a:r>
              <a:rPr lang="en-US" sz="2600" b="1" dirty="0">
                <a:solidFill>
                  <a:srgbClr val="580000"/>
                </a:solidFill>
                <a:ea typeface="Times New Roman" panose="02020603050405020304" pitchFamily="18" charset="0"/>
              </a:rPr>
              <a:t>They knew the Ultimate Source of the words Jesus had given them.</a:t>
            </a:r>
            <a:endParaRPr lang="en-US" sz="2600" dirty="0">
              <a:ea typeface="Times New Roman" panose="02020603050405020304" pitchFamily="18" charset="0"/>
            </a:endParaRPr>
          </a:p>
          <a:p>
            <a:pPr marL="628650" lvl="2" indent="-282575">
              <a:spcBef>
                <a:spcPts val="0"/>
              </a:spcBef>
              <a:spcAft>
                <a:spcPts val="200"/>
              </a:spcAft>
            </a:pPr>
            <a:r>
              <a:rPr lang="en-US" sz="2800" dirty="0">
                <a:ea typeface="Times New Roman" panose="02020603050405020304" pitchFamily="18" charset="0"/>
              </a:rPr>
              <a:t>Jesus prays for them as gifts from God, belonging to Himself and the Father, who glorify Jesus (17:9b-10).</a:t>
            </a:r>
          </a:p>
          <a:p>
            <a:pPr marL="628650" lvl="2" indent="-282575">
              <a:spcBef>
                <a:spcPts val="0"/>
              </a:spcBef>
              <a:spcAft>
                <a:spcPts val="200"/>
              </a:spcAft>
            </a:pPr>
            <a:r>
              <a:rPr lang="en-US" sz="2800" dirty="0">
                <a:ea typeface="Times New Roman" panose="02020603050405020304" pitchFamily="18" charset="0"/>
              </a:rPr>
              <a:t>Jesus prays that God will “keep” them as they fulfill their mission in the world (17:11-13).</a:t>
            </a:r>
          </a:p>
          <a:p>
            <a:pPr marL="914400" lvl="3" indent="-290513">
              <a:spcBef>
                <a:spcPts val="0"/>
              </a:spcBef>
              <a:spcAft>
                <a:spcPts val="200"/>
              </a:spcAft>
            </a:pPr>
            <a:r>
              <a:rPr lang="en-US" sz="2600" b="1" dirty="0">
                <a:solidFill>
                  <a:srgbClr val="580000"/>
                </a:solidFill>
                <a:ea typeface="Times New Roman" panose="02020603050405020304" pitchFamily="18" charset="0"/>
              </a:rPr>
              <a:t>Their unity must not be disrupted.</a:t>
            </a:r>
          </a:p>
          <a:p>
            <a:pPr marL="914400" lvl="3" indent="-290513">
              <a:spcBef>
                <a:spcPts val="0"/>
              </a:spcBef>
              <a:spcAft>
                <a:spcPts val="200"/>
              </a:spcAft>
            </a:pPr>
            <a:r>
              <a:rPr lang="en-US" sz="2600" b="1" dirty="0">
                <a:solidFill>
                  <a:srgbClr val="580000"/>
                </a:solidFill>
                <a:ea typeface="Times New Roman" panose="02020603050405020304" pitchFamily="18" charset="0"/>
              </a:rPr>
              <a:t>Jesus had kept all but one of them “that the Scripture might be fulfilled” (John 13:18; Psalm 41:9).</a:t>
            </a:r>
          </a:p>
          <a:p>
            <a:pPr marL="914400" lvl="3" indent="-290513">
              <a:spcBef>
                <a:spcPts val="0"/>
              </a:spcBef>
              <a:spcAft>
                <a:spcPts val="200"/>
              </a:spcAft>
            </a:pPr>
            <a:r>
              <a:rPr lang="en-US" sz="2600" b="1" dirty="0">
                <a:solidFill>
                  <a:srgbClr val="580000"/>
                </a:solidFill>
                <a:ea typeface="Times New Roman" panose="02020603050405020304" pitchFamily="18" charset="0"/>
              </a:rPr>
              <a:t>The words Jesus prays are designed to leave joy with the apostles even as He departs to the Father (John 15:11).</a:t>
            </a:r>
          </a:p>
        </p:txBody>
      </p:sp>
    </p:spTree>
    <p:extLst>
      <p:ext uri="{BB962C8B-B14F-4D97-AF65-F5344CB8AC3E}">
        <p14:creationId xmlns:p14="http://schemas.microsoft.com/office/powerpoint/2010/main" val="282998464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1"/>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33980"/>
          </a:xfrm>
        </p:spPr>
        <p:txBody>
          <a:bodyPr>
            <a:normAutofit/>
          </a:bodyPr>
          <a:lstStyle/>
          <a:p>
            <a:pPr algn="ctr"/>
            <a: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t>A Prayer for Glorification,        Sanctification, and Unification (John 17)</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51520" y="1280160"/>
            <a:ext cx="8763623" cy="5749289"/>
          </a:xfrm>
        </p:spPr>
        <p:txBody>
          <a:bodyPr>
            <a:noAutofit/>
          </a:bodyPr>
          <a:lstStyle/>
          <a:p>
            <a:pPr marL="290513" lvl="1" indent="-290513">
              <a:spcBef>
                <a:spcPts val="0"/>
              </a:spcBef>
              <a:spcAft>
                <a:spcPts val="2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Jesus prays for the apostles (17:6-19).</a:t>
            </a:r>
          </a:p>
          <a:p>
            <a:pPr marL="628650" lvl="2" indent="-282575">
              <a:spcBef>
                <a:spcPts val="0"/>
              </a:spcBef>
              <a:spcAft>
                <a:spcPts val="200"/>
              </a:spcAft>
            </a:pPr>
            <a:r>
              <a:rPr lang="en-US" sz="2800" dirty="0">
                <a:ea typeface="Times New Roman" panose="02020603050405020304" pitchFamily="18" charset="0"/>
              </a:rPr>
              <a:t>Jesus prays that they will be sanctified and protected through the word they are taking to a hostile world (7:14-17).</a:t>
            </a:r>
          </a:p>
          <a:p>
            <a:pPr marL="1085850" lvl="3" indent="-282575">
              <a:spcBef>
                <a:spcPts val="0"/>
              </a:spcBef>
              <a:spcAft>
                <a:spcPts val="200"/>
              </a:spcAft>
            </a:pPr>
            <a:r>
              <a:rPr lang="en-US" sz="2600" b="1" dirty="0">
                <a:solidFill>
                  <a:srgbClr val="580000"/>
                </a:solidFill>
                <a:ea typeface="Times New Roman" panose="02020603050405020304" pitchFamily="18" charset="0"/>
              </a:rPr>
              <a:t>They are not of the world and need to be protected.</a:t>
            </a:r>
          </a:p>
          <a:p>
            <a:pPr marL="1085850" lvl="3" indent="-282575">
              <a:spcBef>
                <a:spcPts val="0"/>
              </a:spcBef>
              <a:spcAft>
                <a:spcPts val="200"/>
              </a:spcAft>
            </a:pPr>
            <a:r>
              <a:rPr lang="en-US" sz="2600" b="1" dirty="0">
                <a:solidFill>
                  <a:srgbClr val="580000"/>
                </a:solidFill>
                <a:ea typeface="Times New Roman" panose="02020603050405020304" pitchFamily="18" charset="0"/>
              </a:rPr>
              <a:t>Jesus is sending them into the world, just as the Father </a:t>
            </a:r>
            <a:r>
              <a:rPr lang="en-US" sz="2600" b="1" u="sng" dirty="0">
                <a:solidFill>
                  <a:srgbClr val="580000"/>
                </a:solidFill>
                <a:ea typeface="Times New Roman" panose="02020603050405020304" pitchFamily="18" charset="0"/>
              </a:rPr>
              <a:t>sent </a:t>
            </a:r>
            <a:r>
              <a:rPr lang="en-US" sz="2600" b="1" dirty="0">
                <a:solidFill>
                  <a:srgbClr val="580000"/>
                </a:solidFill>
                <a:ea typeface="Times New Roman" panose="02020603050405020304" pitchFamily="18" charset="0"/>
              </a:rPr>
              <a:t>Him into the world.</a:t>
            </a:r>
          </a:p>
          <a:p>
            <a:pPr marL="1085850" lvl="3" indent="-282575">
              <a:spcBef>
                <a:spcPts val="0"/>
              </a:spcBef>
              <a:spcAft>
                <a:spcPts val="200"/>
              </a:spcAft>
            </a:pPr>
            <a:r>
              <a:rPr lang="en-US" sz="2600" b="1" dirty="0">
                <a:solidFill>
                  <a:srgbClr val="580000"/>
                </a:solidFill>
                <a:ea typeface="Times New Roman" panose="02020603050405020304" pitchFamily="18" charset="0"/>
              </a:rPr>
              <a:t>Jesus consecrated Himself wholly to God’s truth so that the apostles could and would do so also.</a:t>
            </a:r>
            <a:endParaRPr lang="en-US" sz="2800" b="1" dirty="0">
              <a:solidFill>
                <a:srgbClr val="580000"/>
              </a:solidFill>
              <a:ea typeface="Times New Roman" panose="02020603050405020304" pitchFamily="18" charset="0"/>
            </a:endParaRPr>
          </a:p>
          <a:p>
            <a:pPr marL="628650" lvl="2" indent="-282575">
              <a:spcBef>
                <a:spcPts val="0"/>
              </a:spcBef>
              <a:spcAft>
                <a:spcPts val="200"/>
              </a:spcAft>
            </a:pPr>
            <a:endParaRPr lang="en-US" sz="2800" dirty="0">
              <a:ea typeface="Times New Roman" panose="02020603050405020304" pitchFamily="18" charset="0"/>
            </a:endParaRPr>
          </a:p>
        </p:txBody>
      </p:sp>
    </p:spTree>
    <p:extLst>
      <p:ext uri="{BB962C8B-B14F-4D97-AF65-F5344CB8AC3E}">
        <p14:creationId xmlns:p14="http://schemas.microsoft.com/office/powerpoint/2010/main" val="16823006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1"/>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33980"/>
          </a:xfrm>
        </p:spPr>
        <p:txBody>
          <a:bodyPr>
            <a:normAutofit/>
          </a:bodyPr>
          <a:lstStyle/>
          <a:p>
            <a:pPr algn="ctr"/>
            <a: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t>A Prayer for Glorification,        Sanctification, and Unification (John 17)</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51520" y="1306643"/>
            <a:ext cx="8886286" cy="5749289"/>
          </a:xfrm>
        </p:spPr>
        <p:txBody>
          <a:bodyPr>
            <a:noAutofit/>
          </a:bodyPr>
          <a:lstStyle/>
          <a:p>
            <a:pPr marL="290513" lvl="1" indent="-290513">
              <a:spcBef>
                <a:spcPts val="0"/>
              </a:spcBef>
              <a:spcAft>
                <a:spcPts val="2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Jesus prays for all believers (17:20-26).</a:t>
            </a:r>
          </a:p>
          <a:p>
            <a:pPr marL="628650" lvl="2" indent="-282575">
              <a:spcBef>
                <a:spcPts val="0"/>
              </a:spcBef>
              <a:spcAft>
                <a:spcPts val="200"/>
              </a:spcAft>
            </a:pPr>
            <a:r>
              <a:rPr lang="en-US" sz="2800" dirty="0">
                <a:ea typeface="Times New Roman" panose="02020603050405020304" pitchFamily="18" charset="0"/>
              </a:rPr>
              <a:t>Jesus prays for the unity of those who would believe through the words of the apostles (17:20)</a:t>
            </a:r>
            <a:r>
              <a:rPr lang="en-US" sz="2800" b="1" dirty="0">
                <a:ea typeface="Times New Roman" panose="02020603050405020304" pitchFamily="18" charset="0"/>
              </a:rPr>
              <a:t>.</a:t>
            </a:r>
          </a:p>
          <a:p>
            <a:pPr marL="623888" lvl="2" indent="-277813">
              <a:spcBef>
                <a:spcPts val="0"/>
              </a:spcBef>
              <a:spcAft>
                <a:spcPts val="200"/>
              </a:spcAft>
            </a:pPr>
            <a:r>
              <a:rPr lang="en-US" sz="2800" dirty="0">
                <a:ea typeface="Times New Roman" panose="02020603050405020304" pitchFamily="18" charset="0"/>
              </a:rPr>
              <a:t>Their unity would enable the world to believe, and  they would be one as they share in His glory (17:21-23).</a:t>
            </a:r>
          </a:p>
          <a:p>
            <a:pPr marL="623888" lvl="2" indent="-277813">
              <a:spcBef>
                <a:spcPts val="0"/>
              </a:spcBef>
              <a:spcAft>
                <a:spcPts val="200"/>
              </a:spcAft>
            </a:pPr>
            <a:r>
              <a:rPr lang="en-US" sz="2800" dirty="0">
                <a:ea typeface="Times New Roman" panose="02020603050405020304" pitchFamily="18" charset="0"/>
              </a:rPr>
              <a:t>Jesus prays that those whom God gives Him will be  with Him in glory (17:24a; 2 Thess. 1:10; Rev. 3:21).</a:t>
            </a:r>
          </a:p>
          <a:p>
            <a:pPr marL="623888" lvl="2" indent="-277813">
              <a:spcBef>
                <a:spcPts val="0"/>
              </a:spcBef>
              <a:spcAft>
                <a:spcPts val="200"/>
              </a:spcAft>
            </a:pPr>
            <a:r>
              <a:rPr lang="en-US" sz="2800" dirty="0">
                <a:ea typeface="Times New Roman" panose="02020603050405020304" pitchFamily="18" charset="0"/>
              </a:rPr>
              <a:t>Jesus prays that God’s eternal love for Him would be experienced by those who follow Him (17:24b-26</a:t>
            </a:r>
            <a:r>
              <a:rPr lang="en-US" sz="2800">
                <a:ea typeface="Times New Roman" panose="02020603050405020304" pitchFamily="18" charset="0"/>
              </a:rPr>
              <a:t>;         1 </a:t>
            </a:r>
            <a:r>
              <a:rPr lang="en-US" sz="2800" dirty="0">
                <a:ea typeface="Times New Roman" panose="02020603050405020304" pitchFamily="18" charset="0"/>
              </a:rPr>
              <a:t>John 3:1).</a:t>
            </a:r>
          </a:p>
          <a:p>
            <a:pPr marL="628650" lvl="2" indent="-282575">
              <a:spcBef>
                <a:spcPts val="0"/>
              </a:spcBef>
              <a:spcAft>
                <a:spcPts val="200"/>
              </a:spcAft>
            </a:pPr>
            <a:endParaRPr lang="en-US" sz="2800" dirty="0">
              <a:ea typeface="Times New Roman" panose="02020603050405020304" pitchFamily="18" charset="0"/>
            </a:endParaRPr>
          </a:p>
        </p:txBody>
      </p:sp>
    </p:spTree>
    <p:extLst>
      <p:ext uri="{BB962C8B-B14F-4D97-AF65-F5344CB8AC3E}">
        <p14:creationId xmlns:p14="http://schemas.microsoft.com/office/powerpoint/2010/main" val="8879545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1"/>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0" y="914860"/>
            <a:ext cx="8886286" cy="1207630"/>
          </a:xfrm>
        </p:spPr>
        <p:txBody>
          <a:bodyPr>
            <a:normAutofit/>
          </a:bodyPr>
          <a:lstStyle/>
          <a:p>
            <a:pPr algn="ctr"/>
            <a:r>
              <a:rPr lang="en-US" sz="5400" b="1" dirty="0">
                <a:solidFill>
                  <a:srgbClr val="361B00"/>
                </a:solidFill>
                <a:effectLst>
                  <a:glow rad="101600">
                    <a:schemeClr val="accent4">
                      <a:lumMod val="20000"/>
                      <a:lumOff val="80000"/>
                      <a:alpha val="60000"/>
                    </a:schemeClr>
                  </a:glow>
                </a:effectLst>
                <a:latin typeface="Maiandra GD" panose="020E0502030308020204" pitchFamily="34" charset="0"/>
              </a:rPr>
              <a:t>Assignment</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1534208" y="2423159"/>
            <a:ext cx="5817870" cy="4434840"/>
          </a:xfrm>
        </p:spPr>
        <p:txBody>
          <a:bodyPr>
            <a:noAutofit/>
          </a:bodyPr>
          <a:lstStyle/>
          <a:p>
            <a:pPr marL="341313" lvl="1" indent="-341313" algn="ctr">
              <a:spcBef>
                <a:spcPts val="0"/>
              </a:spcBef>
              <a:spcAft>
                <a:spcPts val="300"/>
              </a:spcAft>
            </a:pPr>
            <a:r>
              <a:rPr lang="en-US" sz="4000" i="1" dirty="0">
                <a:solidFill>
                  <a:srgbClr val="74350A"/>
                </a:solidFill>
                <a:effectLst>
                  <a:outerShdw blurRad="38100" dist="38100" dir="2700000" algn="tl">
                    <a:srgbClr val="000000">
                      <a:alpha val="43137"/>
                    </a:srgbClr>
                  </a:outerShdw>
                </a:effectLst>
                <a:ea typeface="Times New Roman" panose="02020603050405020304" pitchFamily="18" charset="0"/>
              </a:rPr>
              <a:t>Read John 18 before Sunday’s class</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a:t>
            </a:r>
            <a:endParaRPr lang="en-US" sz="2800" dirty="0">
              <a:ea typeface="Times New Roman" panose="02020603050405020304" pitchFamily="18" charset="0"/>
            </a:endParaRPr>
          </a:p>
        </p:txBody>
      </p:sp>
    </p:spTree>
    <p:extLst>
      <p:ext uri="{BB962C8B-B14F-4D97-AF65-F5344CB8AC3E}">
        <p14:creationId xmlns:p14="http://schemas.microsoft.com/office/powerpoint/2010/main" val="242778782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ouse with trees in the background&#10;&#10;Description automatically generated">
            <a:extLst>
              <a:ext uri="{FF2B5EF4-FFF2-40B4-BE49-F238E27FC236}">
                <a16:creationId xmlns:a16="http://schemas.microsoft.com/office/drawing/2014/main" id="{74FB10CE-D03E-475E-9381-752293586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30032" cy="6858000"/>
          </a:xfrm>
          <a:prstGeom prst="rect">
            <a:avLst/>
          </a:prstGeom>
        </p:spPr>
      </p:pic>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533400" y="1406153"/>
            <a:ext cx="5676555" cy="1922604"/>
          </a:xfrm>
        </p:spPr>
        <p:txBody>
          <a:bodyPr anchor="b">
            <a:normAutofit/>
          </a:bodyPr>
          <a:lstStyle/>
          <a:p>
            <a:pP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1063469" y="3328757"/>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p:transition spd="med">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15784</TotalTime>
  <Words>1447</Words>
  <Application>Microsoft Office PowerPoint</Application>
  <PresentationFormat>On-screen Show (4:3)</PresentationFormat>
  <Paragraphs>75</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Agency FB</vt:lpstr>
      <vt:lpstr>Arial</vt:lpstr>
      <vt:lpstr>Berlin Sans FB Demi</vt:lpstr>
      <vt:lpstr>Calibri</vt:lpstr>
      <vt:lpstr>Calibri Light</vt:lpstr>
      <vt:lpstr>Maiandra GD</vt:lpstr>
      <vt:lpstr>Papyrus</vt:lpstr>
      <vt:lpstr>Office Theme</vt:lpstr>
      <vt:lpstr>1_Office Theme</vt:lpstr>
      <vt:lpstr>The  Gospel of John</vt:lpstr>
      <vt:lpstr>The  Gospel of John</vt:lpstr>
      <vt:lpstr>A Prayer for Glorification,        Sanctification, and Unification (John 17)</vt:lpstr>
      <vt:lpstr>A Prayer for Glorification,        Sanctification, and Unification (John 17)</vt:lpstr>
      <vt:lpstr>A Prayer for Glorification,        Sanctification, and Unification (John 17)</vt:lpstr>
      <vt:lpstr>A Prayer for Glorification,        Sanctification, and Unification (John 17)</vt:lpstr>
      <vt:lpstr>A Prayer for Glorification,        Sanctification, and Unification (John 17)</vt:lpstr>
      <vt:lpstr>Assignment</vt:lpstr>
      <vt:lpstr>Eastside 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John</dc:title>
  <dc:creator>Steve</dc:creator>
  <cp:lastModifiedBy>Steve</cp:lastModifiedBy>
  <cp:revision>716</cp:revision>
  <cp:lastPrinted>2021-06-02T23:22:18Z</cp:lastPrinted>
  <dcterms:created xsi:type="dcterms:W3CDTF">2020-12-21T14:42:06Z</dcterms:created>
  <dcterms:modified xsi:type="dcterms:W3CDTF">2021-06-30T15:46:19Z</dcterms:modified>
</cp:coreProperties>
</file>